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505" r:id="rId2"/>
    <p:sldId id="470" r:id="rId3"/>
    <p:sldId id="507" r:id="rId4"/>
    <p:sldId id="300" r:id="rId5"/>
    <p:sldId id="509" r:id="rId6"/>
    <p:sldId id="511" r:id="rId7"/>
    <p:sldId id="506" r:id="rId8"/>
    <p:sldId id="304" r:id="rId9"/>
    <p:sldId id="517" r:id="rId10"/>
    <p:sldId id="301" r:id="rId11"/>
    <p:sldId id="302" r:id="rId12"/>
    <p:sldId id="303" r:id="rId13"/>
    <p:sldId id="510" r:id="rId14"/>
    <p:sldId id="514" r:id="rId15"/>
    <p:sldId id="516" r:id="rId16"/>
    <p:sldId id="513" r:id="rId17"/>
    <p:sldId id="512" r:id="rId18"/>
    <p:sldId id="281" r:id="rId19"/>
    <p:sldId id="490" r:id="rId20"/>
    <p:sldId id="385" r:id="rId21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D8FC1"/>
    <a:srgbClr val="FFD85B"/>
    <a:srgbClr val="A50021"/>
    <a:srgbClr val="CC3300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95" autoAdjust="0"/>
  </p:normalViewPr>
  <p:slideViewPr>
    <p:cSldViewPr>
      <p:cViewPr>
        <p:scale>
          <a:sx n="200" d="100"/>
          <a:sy n="200" d="100"/>
        </p:scale>
        <p:origin x="1260" y="15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4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</a:pPr>
            <a:r>
              <a:rPr lang="en-US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2" descr="https://west-wind.com/images/wwtoolbarlogo.png">
            <a:extLst>
              <a:ext uri="{FF2B5EF4-FFF2-40B4-BE49-F238E27FC236}">
                <a16:creationId xmlns:a16="http://schemas.microsoft.com/office/drawing/2014/main" id="{0C78103B-5DFC-4AA1-B014-06C6634B3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111" y="6453578"/>
            <a:ext cx="1287164" cy="30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b="1" smtClean="0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1800" smtClean="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1800" dirty="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9_DotnetCor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772400" cy="2209800"/>
          </a:xfrm>
        </p:spPr>
        <p:txBody>
          <a:bodyPr/>
          <a:lstStyle/>
          <a:p>
            <a:r>
              <a:rPr lang="en-US" sz="3100"/>
              <a:t>Using 'Dotnet Tools' </a:t>
            </a:r>
            <a:br>
              <a:rPr lang="en-US" sz="3100"/>
            </a:br>
            <a:r>
              <a:rPr lang="en-US" sz="3100"/>
              <a:t>to create </a:t>
            </a:r>
            <a:r>
              <a:rPr lang="en-US" sz="3100" dirty="0"/>
              <a:t>Reusable and </a:t>
            </a:r>
            <a:r>
              <a:rPr lang="en-US" sz="3100"/>
              <a:t>Shareable </a:t>
            </a:r>
            <a:br>
              <a:rPr lang="en-US" sz="3100"/>
            </a:br>
            <a:r>
              <a:rPr lang="en-US" sz="3100"/>
              <a:t>Tools and Applications</a:t>
            </a:r>
            <a:endParaRPr lang="en-US" sz="3100" dirty="0"/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04800" y="2971801"/>
            <a:ext cx="77724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3200">
              <a:solidFill>
                <a:srgbClr val="FFCC00"/>
              </a:solidFill>
              <a:latin typeface="+mj-lt"/>
              <a:ea typeface="+mj-ea"/>
              <a:cs typeface="+mj-cs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</a:rPr>
              <a:t>Rick </a:t>
            </a:r>
            <a:r>
              <a:rPr lang="en-US" sz="2000" dirty="0">
                <a:latin typeface="Verdana" pitchFamily="34" charset="0"/>
              </a:rPr>
              <a:t>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</a:t>
            </a: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eblog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.west-wind.com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github.com/rickstrahl/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dotnetcoretools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-presentation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b="0" dirty="0"/>
              <a:t>	</a:t>
            </a:r>
            <a:endParaRPr lang="en-US" sz="2400" dirty="0">
              <a:latin typeface="Verdan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01B21-4A06-47D6-81A1-874E6AFC0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E79A-557D-4056-A10A-80880472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9B7-8D7E-405B-B131-8E9D9E455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10972800" cy="5334000"/>
          </a:xfrm>
        </p:spPr>
        <p:txBody>
          <a:bodyPr/>
          <a:lstStyle/>
          <a:p>
            <a:r>
              <a:rPr lang="en-US"/>
              <a:t>Uses Standard .NET Core Projects</a:t>
            </a:r>
          </a:p>
          <a:p>
            <a:pPr lvl="1"/>
            <a:r>
              <a:rPr lang="en-US" sz="2000"/>
              <a:t>Has to be executable </a:t>
            </a:r>
            <a:r>
              <a:rPr lang="en-US" sz="1400"/>
              <a:t>(Console, WPF/WinForms)</a:t>
            </a:r>
          </a:p>
          <a:p>
            <a:pPr lvl="1"/>
            <a:r>
              <a:rPr lang="en-US" sz="2000"/>
              <a:t>Use </a:t>
            </a:r>
            <a:r>
              <a:rPr lang="en-US" sz="2000">
                <a:solidFill>
                  <a:srgbClr val="FFFFCC"/>
                </a:solidFill>
                <a:latin typeface="Consolas" panose="020B0609020204030204" pitchFamily="49" charset="0"/>
              </a:rPr>
              <a:t>&lt;PackAsTool&gt;</a:t>
            </a:r>
          </a:p>
          <a:p>
            <a:r>
              <a:rPr lang="en-US"/>
              <a:t>Publish with NuGet</a:t>
            </a:r>
          </a:p>
          <a:p>
            <a:pPr lvl="1"/>
            <a:r>
              <a:rPr lang="en-US" sz="2000"/>
              <a:t>Nuget publish command like any other package</a:t>
            </a:r>
          </a:p>
          <a:p>
            <a:r>
              <a:rPr lang="en-US"/>
              <a:t>Install and Manage with Dotnet Tool Command</a:t>
            </a:r>
          </a:p>
          <a:p>
            <a:pPr lvl="1"/>
            <a:r>
              <a:rPr lang="en-US" sz="2000"/>
              <a:t>Dedicated </a:t>
            </a:r>
            <a:r>
              <a:rPr lang="en-US" sz="2000" b="1"/>
              <a:t>SDK Command </a:t>
            </a:r>
            <a:r>
              <a:rPr lang="en-US" sz="2000"/>
              <a:t>to Install and Update</a:t>
            </a:r>
          </a:p>
          <a:p>
            <a:pPr lvl="1"/>
            <a:r>
              <a:rPr lang="en-US" sz="2000" b="1"/>
              <a:t>Install</a:t>
            </a:r>
          </a:p>
          <a:p>
            <a:pPr lvl="1"/>
            <a:r>
              <a:rPr lang="en-US" sz="2000" b="1"/>
              <a:t>Update</a:t>
            </a:r>
          </a:p>
          <a:p>
            <a:pPr lvl="1"/>
            <a:r>
              <a:rPr lang="en-US" sz="2000" b="1"/>
              <a:t>Uninstall</a:t>
            </a:r>
          </a:p>
          <a:p>
            <a:pPr lvl="1"/>
            <a:r>
              <a:rPr lang="en-US" sz="2000" b="1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72923656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C09C-741F-43DE-B4AB-D8B79E197B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290" y="228600"/>
            <a:ext cx="10363200" cy="457200"/>
          </a:xfrm>
        </p:spPr>
        <p:txBody>
          <a:bodyPr/>
          <a:lstStyle/>
          <a:p>
            <a:r>
              <a:rPr lang="en-US"/>
              <a:t>Creating a Dotnet Tool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BBE83-81EE-4CE0-9A2F-A897DA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0" y="1219200"/>
            <a:ext cx="1191865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0104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81E9-5BB6-4B51-9C9A-62C6B47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NuGet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A6A69-5374-49F9-875B-CDE4AE8F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6984545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B9D62-E8BD-4F43-90C2-D8C7DA20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34" y="1371600"/>
            <a:ext cx="70715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329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47A2B2-3094-4E40-935B-6ABBCB7EC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</a:blip>
          <a:srcRect l="1982" t="1963" r="2891" b="1961"/>
          <a:stretch/>
        </p:blipFill>
        <p:spPr>
          <a:xfrm>
            <a:off x="1830094" y="1523999"/>
            <a:ext cx="3255620" cy="4267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98BC1-03C9-47F7-9BA5-33512BF7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and Manage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0A2E-7C21-4376-921C-645AA6B0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399"/>
            <a:ext cx="6477000" cy="5486400"/>
          </a:xfrm>
        </p:spPr>
        <p:txBody>
          <a:bodyPr/>
          <a:lstStyle/>
          <a:p>
            <a:r>
              <a:rPr lang="en-US"/>
              <a:t>Install</a:t>
            </a:r>
          </a:p>
          <a:p>
            <a:pPr marL="457200" lvl="1" indent="0">
              <a:buNone/>
            </a:pPr>
            <a:endParaRPr lang="en-US" sz="1500"/>
          </a:p>
          <a:p>
            <a:endParaRPr lang="en-US" sz="1200"/>
          </a:p>
          <a:p>
            <a:r>
              <a:rPr lang="en-US"/>
              <a:t>Manage Tools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/>
          </a:p>
          <a:p>
            <a:endParaRPr lang="en-US"/>
          </a:p>
          <a:p>
            <a:r>
              <a:rPr lang="en-US"/>
              <a:t>Install from a local folder for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7C7E9-332F-41DB-8CF2-30AE594F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7517"/>
            <a:ext cx="12192000" cy="523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00F8D0-DC37-4F35-AD0D-901BF3549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9695238" cy="59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BD251C-EA93-4039-A164-FDD8CA3B6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5083"/>
            <a:ext cx="9952381" cy="580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F03ED-A270-4E72-9620-79A4448B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52800"/>
            <a:ext cx="10352381" cy="53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7DAF7D-3548-4EDF-B0E4-8862ECBEB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14800"/>
            <a:ext cx="5085714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7076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F677-E063-4C4B-B355-F6317B79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Listing Installed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05EEF3-7389-4C24-AF77-31AF933E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9" y="838200"/>
            <a:ext cx="5752777" cy="657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270E3-7C13-4D67-B35E-159E4AF7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1157287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062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5CAE-F5A1-42A7-9014-AEBB5CD5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17" y="381000"/>
            <a:ext cx="10972800" cy="377824"/>
          </a:xfrm>
        </p:spPr>
        <p:txBody>
          <a:bodyPr/>
          <a:lstStyle/>
          <a:p>
            <a:r>
              <a:rPr lang="en-US" sz="2400"/>
              <a:t>Search for Public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701E9-AC54-4EB2-A8D0-638C71435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145" y="1535113"/>
            <a:ext cx="5386917" cy="3951288"/>
          </a:xfrm>
        </p:spPr>
        <p:txBody>
          <a:bodyPr/>
          <a:lstStyle/>
          <a:p>
            <a:r>
              <a:rPr lang="en-US" sz="1400"/>
              <a:t>Dotnet Tools List GitHub Repository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https://github.com/natemcmaster/dotnet-tools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77785-D029-4E94-BFBF-A1BDDDE5C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5000" y="1535113"/>
            <a:ext cx="5389033" cy="3951288"/>
          </a:xfrm>
        </p:spPr>
        <p:txBody>
          <a:bodyPr/>
          <a:lstStyle/>
          <a:p>
            <a:r>
              <a:rPr lang="en-US" sz="1400"/>
              <a:t>ToolGet Search Site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https://www.toolget.net/</a:t>
            </a:r>
          </a:p>
          <a:p>
            <a:endParaRPr lang="en-US" sz="14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0E380-3C37-4BF7-B11F-22CC5516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143" y="2057399"/>
            <a:ext cx="5019213" cy="4114801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E9F66-C4C5-45FC-89A4-9EE1F00B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2" y="2057399"/>
            <a:ext cx="3919538" cy="40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2821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C08D-2632-4557-B4AE-A2098F52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Dotnet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1D55-6600-47D9-BD3E-524CF00B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90196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86A3-2C2E-49F3-BD97-D05C0FD5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57E39-11B8-4F1C-BA05-AE862469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54210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Core is a Modern Platform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.NET Core is Different, yet Similar</a:t>
            </a:r>
          </a:p>
          <a:p>
            <a:pPr lvl="1"/>
            <a:r>
              <a:rPr lang="en-US"/>
              <a:t>Architecturally different from Full Framework </a:t>
            </a:r>
          </a:p>
          <a:p>
            <a:pPr lvl="1"/>
            <a:r>
              <a:rPr lang="en-US"/>
              <a:t>But uses same .NET base libraries you may already know</a:t>
            </a:r>
          </a:p>
          <a:p>
            <a:pPr lvl="1"/>
            <a:r>
              <a:rPr lang="en-US"/>
              <a:t>ASP.NET Core has many changes, but same concepts</a:t>
            </a:r>
          </a:p>
          <a:p>
            <a:pPr lvl="1"/>
            <a:r>
              <a:rPr lang="en-US"/>
              <a:t>Upgrading to .NET Core requires a bit of work </a:t>
            </a:r>
          </a:p>
          <a:p>
            <a:r>
              <a:rPr lang="en-US"/>
              <a:t>.NET Core is Microsoft’s Future</a:t>
            </a:r>
          </a:p>
          <a:p>
            <a:pPr lvl="1"/>
            <a:r>
              <a:rPr lang="en-US"/>
              <a:t>.NET Full Framework is </a:t>
            </a:r>
            <a:r>
              <a:rPr lang="en-US" b="1">
                <a:solidFill>
                  <a:srgbClr val="FFFFCC"/>
                </a:solidFill>
              </a:rPr>
              <a:t>done</a:t>
            </a:r>
            <a:r>
              <a:rPr lang="en-US"/>
              <a:t> at version 4.8</a:t>
            </a:r>
          </a:p>
          <a:p>
            <a:pPr lvl="1"/>
            <a:r>
              <a:rPr lang="en-US"/>
              <a:t>All new development goes into .NET Core</a:t>
            </a:r>
          </a:p>
          <a:p>
            <a:pPr lvl="1"/>
            <a:r>
              <a:rPr lang="en-US"/>
              <a:t>4.8 will be supported for a long time!!!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Shareable Dotnet Tools </a:t>
            </a:r>
          </a:p>
          <a:p>
            <a:pPr lvl="1"/>
            <a:r>
              <a:rPr lang="en-US"/>
              <a:t>Easy to create</a:t>
            </a:r>
          </a:p>
          <a:p>
            <a:pPr lvl="1"/>
            <a:r>
              <a:rPr lang="en-US"/>
              <a:t>Easy to share</a:t>
            </a:r>
          </a:p>
          <a:p>
            <a:pPr lvl="1"/>
            <a:r>
              <a:rPr lang="en-US"/>
              <a:t>Easy to consume</a:t>
            </a:r>
          </a:p>
          <a:p>
            <a:pPr lvl="1"/>
            <a:r>
              <a:rPr lang="en-US"/>
              <a:t>Easy to update, uninstall and manage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Helps you share your work both internally and publicly</a:t>
            </a:r>
          </a:p>
          <a:p>
            <a:pPr lvl="1"/>
            <a:r>
              <a:rPr lang="en-US"/>
              <a:t>Promotes building of small tools</a:t>
            </a:r>
          </a:p>
          <a:p>
            <a:pPr lvl="1"/>
            <a:r>
              <a:rPr lang="en-US"/>
              <a:t>Builds community – the more the merrier</a:t>
            </a:r>
          </a:p>
          <a:p>
            <a:pPr lvl="1"/>
            <a:r>
              <a:rPr lang="en-US"/>
              <a:t>It’s a great delivery mechanism for tools!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457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69" y="3962400"/>
            <a:ext cx="2466331" cy="2158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092283"/>
            <a:ext cx="2862708" cy="1898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62507" y="3105959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4025427"/>
            <a:ext cx="3314700" cy="20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hlinkClick r:id="rId2"/>
              </a:rPr>
              <a:t>https://github.com/RickStrahl/SWFOX2019_DotnetCore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1485900" y="914400"/>
            <a:ext cx="9220200" cy="46320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274320" tIns="274320" rtlCol="0">
            <a:spAutoFit/>
          </a:bodyPr>
          <a:lstStyle/>
          <a:p>
            <a:pPr algn="l"/>
            <a:br>
              <a:rPr lang="en-US" sz="40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Dotnet Tool is a glorified .NET Core </a:t>
            </a:r>
            <a:r>
              <a:rPr lang="en-US" sz="4000" b="0" strike="sngStrike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that can be easily shared and installed via NuGet.”</a:t>
            </a:r>
          </a:p>
          <a:p>
            <a:pPr algn="l"/>
            <a:endParaRPr lang="en-US" sz="40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40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40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40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38943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01F3-9D82-46F8-986A-5CB576E8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 Really… What’s a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FFC8-C2FE-4415-9C4C-59EE8186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876300"/>
            <a:ext cx="11040291" cy="5105400"/>
          </a:xfrm>
        </p:spPr>
        <p:txBody>
          <a:bodyPr/>
          <a:lstStyle/>
          <a:p>
            <a:r>
              <a:rPr lang="en-US" sz="2000"/>
              <a:t>An easy way to Share .NET Core Binaries</a:t>
            </a:r>
          </a:p>
          <a:p>
            <a:pPr lvl="1"/>
            <a:r>
              <a:rPr lang="en-US" sz="2000"/>
              <a:t>Allows distribution of binary Applications</a:t>
            </a:r>
          </a:p>
          <a:p>
            <a:pPr lvl="1"/>
            <a:r>
              <a:rPr lang="en-US" sz="2000"/>
              <a:t>Uses NuGet for publishing and consuming</a:t>
            </a:r>
          </a:p>
          <a:p>
            <a:pPr lvl="1"/>
            <a:r>
              <a:rPr lang="en-US" sz="2000"/>
              <a:t>Cross Platform – goes anywhere .NET Core goes</a:t>
            </a:r>
          </a:p>
          <a:p>
            <a:pPr marL="457200" lvl="1" indent="0">
              <a:buNone/>
            </a:pPr>
            <a:endParaRPr lang="en-US" sz="800"/>
          </a:p>
          <a:p>
            <a:r>
              <a:rPr lang="en-US" sz="2000"/>
              <a:t>Shareable User Created Tools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Create</a:t>
            </a:r>
            <a:endParaRPr lang="en-US" sz="2000"/>
          </a:p>
          <a:p>
            <a:pPr lvl="1"/>
            <a:r>
              <a:rPr lang="en-US" sz="2000"/>
              <a:t>Easy to </a:t>
            </a:r>
            <a:r>
              <a:rPr lang="en-US" sz="2000" b="1"/>
              <a:t>Publish 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Consume</a:t>
            </a:r>
            <a:endParaRPr lang="en-US" sz="2000" b="1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/>
              <a:t>Easy to </a:t>
            </a:r>
            <a:r>
              <a:rPr lang="en-US" sz="2000" b="1"/>
              <a:t>Update </a:t>
            </a:r>
          </a:p>
          <a:p>
            <a:pPr lvl="1"/>
            <a:r>
              <a:rPr lang="en-US" sz="2000"/>
              <a:t>Quick to </a:t>
            </a:r>
            <a:r>
              <a:rPr lang="en-US" sz="2000" b="1"/>
              <a:t>Uninstall</a:t>
            </a:r>
            <a:endParaRPr lang="en-US" sz="2000"/>
          </a:p>
          <a:p>
            <a:pPr lvl="1"/>
            <a:endParaRPr lang="en-US" sz="800" b="1"/>
          </a:p>
          <a:p>
            <a:r>
              <a:rPr lang="en-US" sz="2000"/>
              <a:t>But: Requires .NET Core SDK</a:t>
            </a:r>
          </a:p>
          <a:p>
            <a:pPr lvl="1"/>
            <a:r>
              <a:rPr lang="en-US" sz="2000" b="1"/>
              <a:t>Not</a:t>
            </a:r>
            <a:r>
              <a:rPr lang="en-US" sz="2000"/>
              <a:t> a generic Application Package Manager</a:t>
            </a:r>
          </a:p>
          <a:p>
            <a:pPr lvl="1"/>
            <a:r>
              <a:rPr lang="en-US" sz="2000"/>
              <a:t>Requires .NET Core SDK to consume</a:t>
            </a:r>
          </a:p>
        </p:txBody>
      </p:sp>
    </p:spTree>
    <p:extLst>
      <p:ext uri="{BB962C8B-B14F-4D97-AF65-F5344CB8AC3E}">
        <p14:creationId xmlns:p14="http://schemas.microsoft.com/office/powerpoint/2010/main" val="395843495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533400" y="762000"/>
            <a:ext cx="8534400" cy="487825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822960" tIns="274320" rIns="640080" rtlCol="0">
            <a:spAutoFit/>
          </a:bodyPr>
          <a:lstStyle/>
          <a:p>
            <a:pPr algn="l"/>
            <a:b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“Did you just describe NPM?”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Yup! Dotnet Tool is very much like NPM  for .NET Core.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37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7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8986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D09-7FDD-4C11-BB5F-EDABC658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for Developers and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E3D7-68FA-4F80-BFBE-F5E8E1CA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Easy to build</a:t>
            </a:r>
          </a:p>
          <a:p>
            <a:pPr lvl="1"/>
            <a:r>
              <a:rPr lang="en-US"/>
              <a:t>Uses standard .NET Core projects</a:t>
            </a:r>
          </a:p>
          <a:p>
            <a:pPr lvl="1"/>
            <a:r>
              <a:rPr lang="en-US"/>
              <a:t>Uses existing NuGet Infrastructure</a:t>
            </a:r>
          </a:p>
          <a:p>
            <a:pPr lvl="1"/>
            <a:r>
              <a:rPr lang="en-US"/>
              <a:t>Nothing new to learn – it just works with existing tech</a:t>
            </a:r>
          </a:p>
          <a:p>
            <a:r>
              <a:rPr lang="en-US"/>
              <a:t>Sharing</a:t>
            </a:r>
          </a:p>
          <a:p>
            <a:pPr lvl="1"/>
            <a:r>
              <a:rPr lang="en-US"/>
              <a:t>Can be easily shared</a:t>
            </a:r>
          </a:p>
          <a:p>
            <a:pPr lvl="1"/>
            <a:r>
              <a:rPr lang="en-US"/>
              <a:t>No store review process makes publishing quick and easy</a:t>
            </a:r>
          </a:p>
          <a:p>
            <a:pPr lvl="1"/>
            <a:r>
              <a:rPr lang="en-US"/>
              <a:t>Makes it easy to expose tools to a large pool of users</a:t>
            </a:r>
          </a:p>
          <a:p>
            <a:r>
              <a:rPr lang="en-US"/>
              <a:t>Community</a:t>
            </a:r>
          </a:p>
          <a:p>
            <a:pPr lvl="1"/>
            <a:r>
              <a:rPr lang="en-US"/>
              <a:t>Ease of use and shareability promotes creation of small tools</a:t>
            </a:r>
          </a:p>
          <a:p>
            <a:pPr lvl="1"/>
            <a:r>
              <a:rPr lang="en-US"/>
              <a:t>Shared content helps build community</a:t>
            </a:r>
          </a:p>
        </p:txBody>
      </p:sp>
    </p:spTree>
    <p:extLst>
      <p:ext uri="{BB962C8B-B14F-4D97-AF65-F5344CB8AC3E}">
        <p14:creationId xmlns:p14="http://schemas.microsoft.com/office/powerpoint/2010/main" val="380590613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ABDF-4409-4F6B-818C-E991BE8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or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B210-C9E4-46ED-9DBD-58DD7C0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1049000" cy="5334000"/>
          </a:xfrm>
        </p:spPr>
        <p:txBody>
          <a:bodyPr/>
          <a:lstStyle/>
          <a:p>
            <a:r>
              <a:rPr lang="en-US"/>
              <a:t>Dotnet Tools are easy to Share</a:t>
            </a:r>
          </a:p>
          <a:p>
            <a:pPr lvl="1"/>
            <a:r>
              <a:rPr lang="en-US"/>
              <a:t>You can easily install a dotnet tool through the SDK</a:t>
            </a:r>
          </a:p>
          <a:p>
            <a:pPr lvl="1"/>
            <a:r>
              <a:rPr lang="en-US"/>
              <a:t>Easily share across the organization or the Internet</a:t>
            </a:r>
            <a:br>
              <a:rPr lang="en-US"/>
            </a:br>
            <a:endParaRPr lang="en-US" sz="500"/>
          </a:p>
          <a:p>
            <a:r>
              <a:rPr lang="en-US"/>
              <a:t>Dotnet Tools are Platform Agnostic</a:t>
            </a:r>
          </a:p>
          <a:p>
            <a:pPr lvl="1"/>
            <a:r>
              <a:rPr lang="en-US"/>
              <a:t>Dotnet Tools can run cross-platform</a:t>
            </a:r>
          </a:p>
          <a:p>
            <a:pPr lvl="1"/>
            <a:r>
              <a:rPr lang="en-US"/>
              <a:t>No separate binaries required for each platform</a:t>
            </a:r>
            <a:br>
              <a:rPr lang="en-US"/>
            </a:br>
            <a:endParaRPr lang="en-US" sz="500"/>
          </a:p>
          <a:p>
            <a:r>
              <a:rPr lang="en-US"/>
              <a:t>Dotnet Tools have small Distribution Size</a:t>
            </a:r>
          </a:p>
          <a:p>
            <a:pPr lvl="1"/>
            <a:r>
              <a:rPr lang="en-US"/>
              <a:t>Only the Application Binaries need to be Distributed</a:t>
            </a:r>
          </a:p>
          <a:p>
            <a:pPr lvl="1"/>
            <a:endParaRPr lang="en-US" sz="500"/>
          </a:p>
          <a:p>
            <a:r>
              <a:rPr lang="en-US"/>
              <a:t>Binaries can be Self-Contained</a:t>
            </a:r>
          </a:p>
          <a:p>
            <a:pPr lvl="1"/>
            <a:r>
              <a:rPr lang="en-US"/>
              <a:t>Binaries can be built with </a:t>
            </a:r>
            <a:r>
              <a:rPr lang="en-US" b="1"/>
              <a:t>everything </a:t>
            </a:r>
            <a:r>
              <a:rPr lang="en-US"/>
              <a:t>they need to run</a:t>
            </a:r>
          </a:p>
          <a:p>
            <a:pPr lvl="1"/>
            <a:r>
              <a:rPr lang="en-US"/>
              <a:t>Dotnet Tools require the .NET Core SDK to run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7857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1FC0-CB02-4491-9E2C-26A7F195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can you use Dotnet Tools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BEF6-0A8E-4E6B-89E9-C319FE0F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762000"/>
            <a:ext cx="11480800" cy="5219700"/>
          </a:xfrm>
        </p:spPr>
        <p:txBody>
          <a:bodyPr/>
          <a:lstStyle/>
          <a:p>
            <a:r>
              <a:rPr lang="en-US" sz="1800"/>
              <a:t>Build and Dev Time Tools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Original design goal was for project helpers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ef  tools Dotnet Tool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watch (built in)</a:t>
            </a:r>
          </a:p>
          <a:p>
            <a:r>
              <a:rPr lang="en-US" sz="1800"/>
              <a:t>Generic Command Line Tools</a:t>
            </a:r>
          </a:p>
          <a:p>
            <a:pPr lvl="1"/>
            <a:r>
              <a:rPr lang="en-US" sz="1800"/>
              <a:t>Can be used for much more than dev tools</a:t>
            </a:r>
          </a:p>
          <a:p>
            <a:pPr lvl="1"/>
            <a:r>
              <a:rPr lang="en-US" sz="1800"/>
              <a:t>Generic Utilities: Converters and OS Tools</a:t>
            </a:r>
          </a:p>
          <a:p>
            <a:pPr lvl="1"/>
            <a:r>
              <a:rPr lang="en-US" sz="1800"/>
              <a:t>Shell Utils: Complex File Operations – one step above Powershell/bash etc.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Local Servers</a:t>
            </a:r>
          </a:p>
          <a:p>
            <a:pPr lvl="1"/>
            <a:r>
              <a:rPr lang="en-US" sz="1800"/>
              <a:t>You can run ASP.NET Core Servers locally</a:t>
            </a:r>
          </a:p>
          <a:p>
            <a:pPr lvl="1"/>
            <a:r>
              <a:rPr lang="en-US" sz="1800"/>
              <a:t>Run SPA apps locally</a:t>
            </a:r>
          </a:p>
          <a:p>
            <a:pPr lvl="1"/>
            <a:r>
              <a:rPr lang="en-US" sz="1800"/>
              <a:t>Hybrid Applications - desktop UI running browsers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UI Applications (WPF/WinForms) work too!</a:t>
            </a:r>
          </a:p>
          <a:p>
            <a:pPr lvl="1"/>
            <a:r>
              <a:rPr lang="en-US" sz="1600"/>
              <a:t>WinForms and WPF applications work</a:t>
            </a:r>
          </a:p>
          <a:p>
            <a:pPr lvl="1"/>
            <a:r>
              <a:rPr lang="en-US" sz="1600"/>
              <a:t>Not cross-platform</a:t>
            </a:r>
          </a:p>
          <a:p>
            <a:pPr lvl="1"/>
            <a:r>
              <a:rPr lang="en-US" sz="1600"/>
              <a:t>Require .NET Core Desktop Runtimes </a:t>
            </a:r>
            <a:r>
              <a:rPr lang="en-US" sz="1200">
                <a:solidFill>
                  <a:schemeClr val="tx1">
                    <a:lumMod val="65000"/>
                  </a:schemeClr>
                </a:solidFill>
              </a:rPr>
              <a:t>(SDK installed, but not in 5.0)</a:t>
            </a:r>
            <a:endParaRPr lang="en-US" sz="160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455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7EA05-B6F3-4B53-ADDE-C7BD7EB7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6806"/>
            <a:ext cx="10363200" cy="1362075"/>
          </a:xfrm>
        </p:spPr>
        <p:txBody>
          <a:bodyPr/>
          <a:lstStyle/>
          <a:p>
            <a:r>
              <a:rPr lang="en-US" sz="2800"/>
              <a:t>Creating and using Dotnet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8D0D0-2C4D-43F4-BC80-F6CB1CB3B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>
                <a:solidFill>
                  <a:srgbClr val="FFFFCC"/>
                </a:solidFill>
              </a:rPr>
              <a:t>create, publish, manage and consume</a:t>
            </a:r>
          </a:p>
        </p:txBody>
      </p:sp>
    </p:spTree>
    <p:extLst>
      <p:ext uri="{BB962C8B-B14F-4D97-AF65-F5344CB8AC3E}">
        <p14:creationId xmlns:p14="http://schemas.microsoft.com/office/powerpoint/2010/main" val="3698880059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816</Words>
  <Application>Microsoft Office PowerPoint</Application>
  <PresentationFormat>Widescreen</PresentationFormat>
  <Paragraphs>152</Paragraphs>
  <Slides>20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Consolas</vt:lpstr>
      <vt:lpstr>Sagona ExtraLight</vt:lpstr>
      <vt:lpstr>Segoe UI</vt:lpstr>
      <vt:lpstr>Times New Roman</vt:lpstr>
      <vt:lpstr>Verdana</vt:lpstr>
      <vt:lpstr>Wingdings</vt:lpstr>
      <vt:lpstr>devteach-template</vt:lpstr>
      <vt:lpstr>Using 'Dotnet Tools'  to create Reusable and Shareable  Tools and Applications</vt:lpstr>
      <vt:lpstr>PowerPoint Presentation</vt:lpstr>
      <vt:lpstr>PowerPoint Presentation</vt:lpstr>
      <vt:lpstr>So Really… What’s a Dotnet Tool?</vt:lpstr>
      <vt:lpstr>PowerPoint Presentation</vt:lpstr>
      <vt:lpstr>Benefits for Developers and Community</vt:lpstr>
      <vt:lpstr>Binary or Dotnet Tool?</vt:lpstr>
      <vt:lpstr>What can you use Dotnet Tools for?</vt:lpstr>
      <vt:lpstr>Creating and using Dotnet Tools</vt:lpstr>
      <vt:lpstr>Dotnet Tools Infrastructure</vt:lpstr>
      <vt:lpstr>Creating a Dotnet Tool Project</vt:lpstr>
      <vt:lpstr>NuGet Package</vt:lpstr>
      <vt:lpstr>Install and Manage Dotnet Tools</vt:lpstr>
      <vt:lpstr>Listing Installed Components</vt:lpstr>
      <vt:lpstr>Search for Public Dotnet Tools</vt:lpstr>
      <vt:lpstr>Running a Dotnet Tool</vt:lpstr>
      <vt:lpstr>PowerPoint Presentation</vt:lpstr>
      <vt:lpstr>Summary</vt:lpstr>
      <vt:lpstr>Dotnet Tools 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2020-07-06T01:33:34Z</dcterms:modified>
</cp:coreProperties>
</file>